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7" r:id="rId4"/>
    <p:sldId id="271" r:id="rId5"/>
    <p:sldId id="275" r:id="rId6"/>
    <p:sldId id="259" r:id="rId7"/>
    <p:sldId id="263" r:id="rId8"/>
    <p:sldId id="268" r:id="rId9"/>
    <p:sldId id="272" r:id="rId10"/>
    <p:sldId id="276" r:id="rId11"/>
    <p:sldId id="260" r:id="rId12"/>
    <p:sldId id="264" r:id="rId13"/>
    <p:sldId id="269" r:id="rId14"/>
    <p:sldId id="273" r:id="rId15"/>
    <p:sldId id="277" r:id="rId16"/>
    <p:sldId id="261" r:id="rId17"/>
    <p:sldId id="265" r:id="rId18"/>
    <p:sldId id="270" r:id="rId19"/>
    <p:sldId id="274" r:id="rId20"/>
    <p:sldId id="278" r:id="rId21"/>
    <p:sldId id="262" r:id="rId22"/>
    <p:sldId id="266" r:id="rId23"/>
    <p:sldId id="279" r:id="rId24"/>
    <p:sldId id="280" r:id="rId25"/>
    <p:sldId id="281" r:id="rId26"/>
    <p:sldId id="283" r:id="rId27"/>
    <p:sldId id="282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" autoAdjust="0"/>
    <p:restoredTop sz="95763" autoAdjust="0"/>
  </p:normalViewPr>
  <p:slideViewPr>
    <p:cSldViewPr snapToGrid="0">
      <p:cViewPr varScale="1">
        <p:scale>
          <a:sx n="106" d="100"/>
          <a:sy n="106" d="100"/>
        </p:scale>
        <p:origin x="13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e Baid" userId="2cad6a082a17c9d5" providerId="LiveId" clId="{FB226AF4-D6BB-492F-91E3-F86FBC45D519}"/>
    <pc:docChg chg="undo custSel modSld">
      <pc:chgData name="Divye Baid" userId="2cad6a082a17c9d5" providerId="LiveId" clId="{FB226AF4-D6BB-492F-91E3-F86FBC45D519}" dt="2025-04-22T11:47:34.611" v="2" actId="1076"/>
      <pc:docMkLst>
        <pc:docMk/>
      </pc:docMkLst>
      <pc:sldChg chg="modSp mod">
        <pc:chgData name="Divye Baid" userId="2cad6a082a17c9d5" providerId="LiveId" clId="{FB226AF4-D6BB-492F-91E3-F86FBC45D519}" dt="2025-04-22T11:47:34.611" v="2" actId="1076"/>
        <pc:sldMkLst>
          <pc:docMk/>
          <pc:sldMk cId="2110202019" sldId="280"/>
        </pc:sldMkLst>
        <pc:picChg chg="mod">
          <ac:chgData name="Divye Baid" userId="2cad6a082a17c9d5" providerId="LiveId" clId="{FB226AF4-D6BB-492F-91E3-F86FBC45D519}" dt="2025-04-22T11:47:34.611" v="2" actId="1076"/>
          <ac:picMkLst>
            <pc:docMk/>
            <pc:sldMk cId="2110202019" sldId="280"/>
            <ac:picMk id="14" creationId="{C42F5CB2-AB67-1B70-F8C6-ECEAF8BE3934}"/>
          </ac:picMkLst>
        </pc:picChg>
        <pc:picChg chg="mod">
          <ac:chgData name="Divye Baid" userId="2cad6a082a17c9d5" providerId="LiveId" clId="{FB226AF4-D6BB-492F-91E3-F86FBC45D519}" dt="2025-04-22T11:47:31.929" v="0" actId="1076"/>
          <ac:picMkLst>
            <pc:docMk/>
            <pc:sldMk cId="2110202019" sldId="280"/>
            <ac:picMk id="20" creationId="{BB24AF97-6FBA-9A45-17F5-AA35BFAA377E}"/>
          </ac:picMkLst>
        </pc:picChg>
      </pc:sldChg>
    </pc:docChg>
  </pc:docChgLst>
  <pc:docChgLst>
    <pc:chgData name="Divye Baid" userId="2cad6a082a17c9d5" providerId="LiveId" clId="{62A82A91-F23F-4B21-B8CD-3B80C011B955}"/>
    <pc:docChg chg="undo redo custSel addSld delSld modSld sldOrd modMainMaster modNotesMaster">
      <pc:chgData name="Divye Baid" userId="2cad6a082a17c9d5" providerId="LiveId" clId="{62A82A91-F23F-4B21-B8CD-3B80C011B955}" dt="2024-08-27T14:29:17.418" v="579" actId="1076"/>
      <pc:docMkLst>
        <pc:docMk/>
      </pc:docMkLst>
      <pc:sldChg chg="modSp">
        <pc:chgData name="Divye Baid" userId="2cad6a082a17c9d5" providerId="LiveId" clId="{62A82A91-F23F-4B21-B8CD-3B80C011B955}" dt="2024-07-31T23:29:47.448" v="254"/>
        <pc:sldMkLst>
          <pc:docMk/>
          <pc:sldMk cId="4048431820" sldId="257"/>
        </pc:sldMkLst>
      </pc:sldChg>
      <pc:sldChg chg="addSp modSp mod">
        <pc:chgData name="Divye Baid" userId="2cad6a082a17c9d5" providerId="LiveId" clId="{62A82A91-F23F-4B21-B8CD-3B80C011B955}" dt="2024-07-31T23:29:47.448" v="254"/>
        <pc:sldMkLst>
          <pc:docMk/>
          <pc:sldMk cId="2548053389" sldId="258"/>
        </pc:sldMkLst>
      </pc:sldChg>
      <pc:sldChg chg="modSp modNotes">
        <pc:chgData name="Divye Baid" userId="2cad6a082a17c9d5" providerId="LiveId" clId="{62A82A91-F23F-4B21-B8CD-3B80C011B955}" dt="2024-07-31T23:29:47.448" v="254"/>
        <pc:sldMkLst>
          <pc:docMk/>
          <pc:sldMk cId="2645717514" sldId="259"/>
        </pc:sldMkLst>
      </pc:sldChg>
      <pc:sldChg chg="modSp modNotes">
        <pc:chgData name="Divye Baid" userId="2cad6a082a17c9d5" providerId="LiveId" clId="{62A82A91-F23F-4B21-B8CD-3B80C011B955}" dt="2024-07-31T23:29:47.448" v="254"/>
        <pc:sldMkLst>
          <pc:docMk/>
          <pc:sldMk cId="3887271614" sldId="260"/>
        </pc:sldMkLst>
      </pc:sldChg>
      <pc:sldChg chg="modSp modNotes">
        <pc:chgData name="Divye Baid" userId="2cad6a082a17c9d5" providerId="LiveId" clId="{62A82A91-F23F-4B21-B8CD-3B80C011B955}" dt="2024-07-31T23:29:47.448" v="254"/>
        <pc:sldMkLst>
          <pc:docMk/>
          <pc:sldMk cId="450377561" sldId="261"/>
        </pc:sldMkLst>
      </pc:sldChg>
      <pc:sldChg chg="modSp modNotes">
        <pc:chgData name="Divye Baid" userId="2cad6a082a17c9d5" providerId="LiveId" clId="{62A82A91-F23F-4B21-B8CD-3B80C011B955}" dt="2024-07-31T23:29:47.448" v="254"/>
        <pc:sldMkLst>
          <pc:docMk/>
          <pc:sldMk cId="3398436646" sldId="262"/>
        </pc:sldMkLst>
      </pc:sldChg>
      <pc:sldChg chg="modSp modNotes">
        <pc:chgData name="Divye Baid" userId="2cad6a082a17c9d5" providerId="LiveId" clId="{62A82A91-F23F-4B21-B8CD-3B80C011B955}" dt="2024-07-31T23:29:47.448" v="254"/>
        <pc:sldMkLst>
          <pc:docMk/>
          <pc:sldMk cId="327465484" sldId="263"/>
        </pc:sldMkLst>
      </pc:sldChg>
      <pc:sldChg chg="addSp modSp mod modNotes">
        <pc:chgData name="Divye Baid" userId="2cad6a082a17c9d5" providerId="LiveId" clId="{62A82A91-F23F-4B21-B8CD-3B80C011B955}" dt="2024-07-31T23:29:47.448" v="254"/>
        <pc:sldMkLst>
          <pc:docMk/>
          <pc:sldMk cId="2681793417" sldId="264"/>
        </pc:sldMkLst>
      </pc:sldChg>
      <pc:sldChg chg="addSp delSp modSp add mod modNotes">
        <pc:chgData name="Divye Baid" userId="2cad6a082a17c9d5" providerId="LiveId" clId="{62A82A91-F23F-4B21-B8CD-3B80C011B955}" dt="2024-07-31T23:29:47.448" v="254"/>
        <pc:sldMkLst>
          <pc:docMk/>
          <pc:sldMk cId="3456664341" sldId="265"/>
        </pc:sldMkLst>
      </pc:sldChg>
      <pc:sldChg chg="addSp delSp modSp add mod modNotes">
        <pc:chgData name="Divye Baid" userId="2cad6a082a17c9d5" providerId="LiveId" clId="{62A82A91-F23F-4B21-B8CD-3B80C011B955}" dt="2024-07-31T23:29:47.448" v="254"/>
        <pc:sldMkLst>
          <pc:docMk/>
          <pc:sldMk cId="3616165932" sldId="266"/>
        </pc:sldMkLst>
      </pc:sldChg>
      <pc:sldChg chg="addSp delSp modSp add mod ord modNotes">
        <pc:chgData name="Divye Baid" userId="2cad6a082a17c9d5" providerId="LiveId" clId="{62A82A91-F23F-4B21-B8CD-3B80C011B955}" dt="2024-07-31T23:29:47.448" v="254"/>
        <pc:sldMkLst>
          <pc:docMk/>
          <pc:sldMk cId="1211342931" sldId="267"/>
        </pc:sldMkLst>
      </pc:sldChg>
      <pc:sldChg chg="addSp delSp modSp add mod ord modNotes">
        <pc:chgData name="Divye Baid" userId="2cad6a082a17c9d5" providerId="LiveId" clId="{62A82A91-F23F-4B21-B8CD-3B80C011B955}" dt="2024-07-31T23:29:47.448" v="254"/>
        <pc:sldMkLst>
          <pc:docMk/>
          <pc:sldMk cId="150868334" sldId="268"/>
        </pc:sldMkLst>
      </pc:sldChg>
      <pc:sldChg chg="addSp delSp modSp add mod ord modNotes">
        <pc:chgData name="Divye Baid" userId="2cad6a082a17c9d5" providerId="LiveId" clId="{62A82A91-F23F-4B21-B8CD-3B80C011B955}" dt="2024-07-31T23:29:47.448" v="254"/>
        <pc:sldMkLst>
          <pc:docMk/>
          <pc:sldMk cId="1114264285" sldId="269"/>
        </pc:sldMkLst>
      </pc:sldChg>
      <pc:sldChg chg="addSp delSp modSp add mod ord modNotes">
        <pc:chgData name="Divye Baid" userId="2cad6a082a17c9d5" providerId="LiveId" clId="{62A82A91-F23F-4B21-B8CD-3B80C011B955}" dt="2024-07-31T23:29:47.448" v="254"/>
        <pc:sldMkLst>
          <pc:docMk/>
          <pc:sldMk cId="646858833" sldId="270"/>
        </pc:sldMkLst>
      </pc:sldChg>
      <pc:sldChg chg="addSp delSp modSp add mod ord modNotes">
        <pc:chgData name="Divye Baid" userId="2cad6a082a17c9d5" providerId="LiveId" clId="{62A82A91-F23F-4B21-B8CD-3B80C011B955}" dt="2024-07-31T23:30:22.878" v="262" actId="1076"/>
        <pc:sldMkLst>
          <pc:docMk/>
          <pc:sldMk cId="858455925" sldId="271"/>
        </pc:sldMkLst>
      </pc:sldChg>
      <pc:sldChg chg="addSp delSp modSp add mod ord modNotes">
        <pc:chgData name="Divye Baid" userId="2cad6a082a17c9d5" providerId="LiveId" clId="{62A82A91-F23F-4B21-B8CD-3B80C011B955}" dt="2024-08-01T00:01:07.168" v="274" actId="1076"/>
        <pc:sldMkLst>
          <pc:docMk/>
          <pc:sldMk cId="782875638" sldId="272"/>
        </pc:sldMkLst>
      </pc:sldChg>
      <pc:sldChg chg="addSp delSp modSp add mod ord modNotes">
        <pc:chgData name="Divye Baid" userId="2cad6a082a17c9d5" providerId="LiveId" clId="{62A82A91-F23F-4B21-B8CD-3B80C011B955}" dt="2024-08-01T00:01:54.389" v="283" actId="1076"/>
        <pc:sldMkLst>
          <pc:docMk/>
          <pc:sldMk cId="2142852342" sldId="273"/>
        </pc:sldMkLst>
      </pc:sldChg>
      <pc:sldChg chg="addSp delSp modSp add mod ord modNotes">
        <pc:chgData name="Divye Baid" userId="2cad6a082a17c9d5" providerId="LiveId" clId="{62A82A91-F23F-4B21-B8CD-3B80C011B955}" dt="2024-08-01T00:02:32.763" v="292" actId="1076"/>
        <pc:sldMkLst>
          <pc:docMk/>
          <pc:sldMk cId="829385522" sldId="274"/>
        </pc:sldMkLst>
      </pc:sldChg>
      <pc:sldChg chg="addSp delSp modSp add mod">
        <pc:chgData name="Divye Baid" userId="2cad6a082a17c9d5" providerId="LiveId" clId="{62A82A91-F23F-4B21-B8CD-3B80C011B955}" dt="2024-08-01T00:00:42.465" v="269" actId="1076"/>
        <pc:sldMkLst>
          <pc:docMk/>
          <pc:sldMk cId="784589799" sldId="275"/>
        </pc:sldMkLst>
      </pc:sldChg>
      <pc:sldChg chg="addSp modSp add mod">
        <pc:chgData name="Divye Baid" userId="2cad6a082a17c9d5" providerId="LiveId" clId="{62A82A91-F23F-4B21-B8CD-3B80C011B955}" dt="2024-08-01T00:01:18.969" v="278" actId="1076"/>
        <pc:sldMkLst>
          <pc:docMk/>
          <pc:sldMk cId="2822591721" sldId="276"/>
        </pc:sldMkLst>
      </pc:sldChg>
      <pc:sldChg chg="addSp modSp add mod">
        <pc:chgData name="Divye Baid" userId="2cad6a082a17c9d5" providerId="LiveId" clId="{62A82A91-F23F-4B21-B8CD-3B80C011B955}" dt="2024-08-01T00:02:08.954" v="287" actId="1076"/>
        <pc:sldMkLst>
          <pc:docMk/>
          <pc:sldMk cId="3013556300" sldId="277"/>
        </pc:sldMkLst>
      </pc:sldChg>
      <pc:sldChg chg="addSp modSp add mod">
        <pc:chgData name="Divye Baid" userId="2cad6a082a17c9d5" providerId="LiveId" clId="{62A82A91-F23F-4B21-B8CD-3B80C011B955}" dt="2024-08-01T00:24:31.700" v="296" actId="1076"/>
        <pc:sldMkLst>
          <pc:docMk/>
          <pc:sldMk cId="2053496793" sldId="278"/>
        </pc:sldMkLst>
      </pc:sldChg>
      <pc:sldChg chg="addSp delSp modSp new mod">
        <pc:chgData name="Divye Baid" userId="2cad6a082a17c9d5" providerId="LiveId" clId="{62A82A91-F23F-4B21-B8CD-3B80C011B955}" dt="2024-08-05T14:18:10.267" v="518" actId="1076"/>
        <pc:sldMkLst>
          <pc:docMk/>
          <pc:sldMk cId="4108138964" sldId="279"/>
        </pc:sldMkLst>
      </pc:sldChg>
      <pc:sldChg chg="addSp delSp modSp new mod">
        <pc:chgData name="Divye Baid" userId="2cad6a082a17c9d5" providerId="LiveId" clId="{62A82A91-F23F-4B21-B8CD-3B80C011B955}" dt="2024-08-02T14:37:08.030" v="480" actId="1076"/>
        <pc:sldMkLst>
          <pc:docMk/>
          <pc:sldMk cId="2110202019" sldId="280"/>
        </pc:sldMkLst>
      </pc:sldChg>
      <pc:sldChg chg="add">
        <pc:chgData name="Divye Baid" userId="2cad6a082a17c9d5" providerId="LiveId" clId="{62A82A91-F23F-4B21-B8CD-3B80C011B955}" dt="2024-08-02T14:16:50.477" v="445" actId="2890"/>
        <pc:sldMkLst>
          <pc:docMk/>
          <pc:sldMk cId="2873594099" sldId="281"/>
        </pc:sldMkLst>
      </pc:sldChg>
      <pc:sldChg chg="addSp delSp modSp new mod">
        <pc:chgData name="Divye Baid" userId="2cad6a082a17c9d5" providerId="LiveId" clId="{62A82A91-F23F-4B21-B8CD-3B80C011B955}" dt="2024-08-09T16:45:05.559" v="550" actId="478"/>
        <pc:sldMkLst>
          <pc:docMk/>
          <pc:sldMk cId="1002570448" sldId="282"/>
        </pc:sldMkLst>
      </pc:sldChg>
      <pc:sldChg chg="addSp delSp modSp new mod">
        <pc:chgData name="Divye Baid" userId="2cad6a082a17c9d5" providerId="LiveId" clId="{62A82A91-F23F-4B21-B8CD-3B80C011B955}" dt="2024-08-05T14:18:21.484" v="523" actId="1076"/>
        <pc:sldMkLst>
          <pc:docMk/>
          <pc:sldMk cId="3280633985" sldId="283"/>
        </pc:sldMkLst>
      </pc:sldChg>
      <pc:sldChg chg="addSp delSp modSp new del mod">
        <pc:chgData name="Divye Baid" userId="2cad6a082a17c9d5" providerId="LiveId" clId="{62A82A91-F23F-4B21-B8CD-3B80C011B955}" dt="2024-08-12T10:34:01.365" v="552" actId="2696"/>
        <pc:sldMkLst>
          <pc:docMk/>
          <pc:sldMk cId="1416512418" sldId="284"/>
        </pc:sldMkLst>
      </pc:sldChg>
      <pc:sldChg chg="addSp delSp modSp new mod">
        <pc:chgData name="Divye Baid" userId="2cad6a082a17c9d5" providerId="LiveId" clId="{62A82A91-F23F-4B21-B8CD-3B80C011B955}" dt="2024-08-27T14:29:17.418" v="579" actId="1076"/>
        <pc:sldMkLst>
          <pc:docMk/>
          <pc:sldMk cId="3402504515" sldId="284"/>
        </pc:sldMkLst>
      </pc:sldChg>
      <pc:sldMasterChg chg="modSp modSldLayout">
        <pc:chgData name="Divye Baid" userId="2cad6a082a17c9d5" providerId="LiveId" clId="{62A82A91-F23F-4B21-B8CD-3B80C011B955}" dt="2024-07-31T23:29:47.448" v="254"/>
        <pc:sldMasterMkLst>
          <pc:docMk/>
          <pc:sldMasterMk cId="1334097495" sldId="2147483648"/>
        </pc:sldMasterMkLst>
        <pc:sldLayoutChg chg="modSp">
          <pc:chgData name="Divye Baid" userId="2cad6a082a17c9d5" providerId="LiveId" clId="{62A82A91-F23F-4B21-B8CD-3B80C011B955}" dt="2024-07-31T23:29:47.448" v="254"/>
          <pc:sldLayoutMkLst>
            <pc:docMk/>
            <pc:sldMasterMk cId="1334097495" sldId="2147483648"/>
            <pc:sldLayoutMk cId="2136252252" sldId="2147483649"/>
          </pc:sldLayoutMkLst>
        </pc:sldLayoutChg>
        <pc:sldLayoutChg chg="modSp">
          <pc:chgData name="Divye Baid" userId="2cad6a082a17c9d5" providerId="LiveId" clId="{62A82A91-F23F-4B21-B8CD-3B80C011B955}" dt="2024-07-31T23:29:47.448" v="254"/>
          <pc:sldLayoutMkLst>
            <pc:docMk/>
            <pc:sldMasterMk cId="1334097495" sldId="2147483648"/>
            <pc:sldLayoutMk cId="2667187952" sldId="2147483651"/>
          </pc:sldLayoutMkLst>
        </pc:sldLayoutChg>
        <pc:sldLayoutChg chg="modSp">
          <pc:chgData name="Divye Baid" userId="2cad6a082a17c9d5" providerId="LiveId" clId="{62A82A91-F23F-4B21-B8CD-3B80C011B955}" dt="2024-07-31T23:29:47.448" v="254"/>
          <pc:sldLayoutMkLst>
            <pc:docMk/>
            <pc:sldMasterMk cId="1334097495" sldId="2147483648"/>
            <pc:sldLayoutMk cId="2419079179" sldId="2147483652"/>
          </pc:sldLayoutMkLst>
        </pc:sldLayoutChg>
        <pc:sldLayoutChg chg="modSp">
          <pc:chgData name="Divye Baid" userId="2cad6a082a17c9d5" providerId="LiveId" clId="{62A82A91-F23F-4B21-B8CD-3B80C011B955}" dt="2024-07-31T23:29:47.448" v="254"/>
          <pc:sldLayoutMkLst>
            <pc:docMk/>
            <pc:sldMasterMk cId="1334097495" sldId="2147483648"/>
            <pc:sldLayoutMk cId="3004040042" sldId="2147483653"/>
          </pc:sldLayoutMkLst>
        </pc:sldLayoutChg>
        <pc:sldLayoutChg chg="modSp">
          <pc:chgData name="Divye Baid" userId="2cad6a082a17c9d5" providerId="LiveId" clId="{62A82A91-F23F-4B21-B8CD-3B80C011B955}" dt="2024-07-31T23:29:47.448" v="254"/>
          <pc:sldLayoutMkLst>
            <pc:docMk/>
            <pc:sldMasterMk cId="1334097495" sldId="2147483648"/>
            <pc:sldLayoutMk cId="2955812370" sldId="2147483656"/>
          </pc:sldLayoutMkLst>
        </pc:sldLayoutChg>
        <pc:sldLayoutChg chg="modSp">
          <pc:chgData name="Divye Baid" userId="2cad6a082a17c9d5" providerId="LiveId" clId="{62A82A91-F23F-4B21-B8CD-3B80C011B955}" dt="2024-07-31T23:29:47.448" v="254"/>
          <pc:sldLayoutMkLst>
            <pc:docMk/>
            <pc:sldMasterMk cId="1334097495" sldId="2147483648"/>
            <pc:sldLayoutMk cId="980023142" sldId="2147483657"/>
          </pc:sldLayoutMkLst>
        </pc:sldLayoutChg>
        <pc:sldLayoutChg chg="modSp">
          <pc:chgData name="Divye Baid" userId="2cad6a082a17c9d5" providerId="LiveId" clId="{62A82A91-F23F-4B21-B8CD-3B80C011B955}" dt="2024-07-31T23:29:47.448" v="254"/>
          <pc:sldLayoutMkLst>
            <pc:docMk/>
            <pc:sldMasterMk cId="1334097495" sldId="2147483648"/>
            <pc:sldLayoutMk cId="266583865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189CF-46B6-496C-9124-0BB1AEEB0082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B2431-7D35-40EE-8435-470436F90E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743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9217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3208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5584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0675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089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6411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1451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2799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6085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7825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931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405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9756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4416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052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7023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4258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5039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073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2536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73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B2431-7D35-40EE-8435-470436F90EA6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54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36F0-10F4-9D87-DD62-A5181EB40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F82AA-EEAD-862B-C848-2E8BF0B35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E186A-BBEF-A521-5DC8-B3A5D187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B6B00-3D12-516C-194D-C8C96EC1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685E0-6F4D-9482-D2BC-D6DC2F4D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25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F61E-6EBA-EA66-AF9D-2E364D9DB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D3AFE-81FC-A2B5-BE53-D54CCC486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04B31-93AB-CBB2-016A-79734EA0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4ED3B-6D93-B22C-C54F-28D90AB4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4F1A-A2FE-D243-D4FF-25477D35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725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89EE56-1108-F124-2EDB-5F57BA9D0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8F23F-3421-3DA1-DE75-35E176A2A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31008-1B42-D7ED-13FE-1E64E168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464BA-A05C-92A9-66F6-363D974A2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97FE2-91A5-7EEF-23EA-8DABB2A3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583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9DB7-C6F1-DDFA-B2E0-95C75ED2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5C69A-16D4-FE6A-DA92-8591B57DA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49A74-E8D7-2ADF-3332-2E019F2E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19BBD-317E-DEE5-C7E1-5605F6ED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2A6D2-9563-5F3B-2881-186DB5D8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740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43FF-304D-8DB9-F71D-0E0DAFB6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DB5F-659C-F548-5378-AB843260C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2BA1-0385-02DA-3DB8-0C5F5A567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E1492-FAA1-9F04-C0BD-38C0E002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E402A-0661-E1D8-1991-4D6461C3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718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7630C-F213-97BE-2BE0-E5D1B366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F4B5-E194-117E-9A1B-4D4805221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74C6E-636F-F1C6-53DF-99EEC21C3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5E0FA-C03C-0E36-E1FF-DA3375E3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E27F7-899B-E543-6EB8-1DFAFFB8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E9E29-CA4F-096F-9F53-53257ABA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907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5282-3408-E42C-615D-4F96CC83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F093-DB7A-1DD4-0C77-B4CBA5200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57645-8659-CA43-2BB8-D92F63612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67241-33A2-4055-88DD-40470E47E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11CB8-04F0-06D6-8950-E1FAAFBF5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3BEBA-1160-2C28-E53F-11B0FCFDD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B2CBD-5894-5AC8-1FE5-617E5C07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EB26E0-3CAE-2C07-4E05-A3425E48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404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91F2-A57E-1FF2-EA17-5172C9614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DE5C3-A314-DC5B-525C-4E414EAD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028C9-FDE9-94F2-A159-7FBD6E94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BAF39-B8AE-4CD4-5F71-3A5EF5EE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265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2C0E72-6D89-2B0A-ABA1-9F025D8E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99F36-DBB1-4109-A194-8C52B793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0A4D7-47EA-31D8-218F-0C1DE4FA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35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2BEEC-C906-EDF8-C981-F5A80F4A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24C68-893B-0C79-9EB8-D291AA59B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0FDAA-E814-2AC2-D62B-3505E9685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F0726-5B90-7212-97F0-82EB96B6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CF645-0A13-C01C-7C30-33E26EB8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390AD-AF14-042C-2B8C-BAD12847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581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D331-05F5-79E7-20B9-9CE59E9E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6B65E-7BA5-F0BD-D0B5-5D8E56977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A5497-68E8-3C66-0DB6-A4C29443F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79F68-5D39-3CAE-2346-B31888BB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A906B-2470-A160-04EF-43007452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AC934-B41C-20E8-D42D-E3A783D9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002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0A8EF5-E376-D0F8-3FFC-1FAAA5A5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4BF14-6834-4789-849E-B0202884F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0E791-5193-73E8-5711-BE2CEFCA8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998CFF-5B8D-4090-B863-3E9AF08BF288}" type="datetimeFigureOut">
              <a:rPr lang="en-SG" smtClean="0"/>
              <a:t>21/4/2025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7EA2A-BDF2-D922-1435-BA74FE53A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3ECF1-3209-A8F6-A95B-97050DE42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128868-26EC-4B55-8745-0E155E3D77B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409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</a:t>
            </a:r>
            <a:endParaRPr lang="en-SG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65B39-F766-C338-D68E-6F23832FF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833F3-FD50-01F1-D1D0-3E9D6907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399"/>
            <a:ext cx="12192000" cy="2018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F4BBB3-BA2D-9C19-6103-AE5540BD3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6941"/>
            <a:ext cx="12192000" cy="20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3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0.1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6F6AD-38CA-ADB4-B376-6C0C53E1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666193-5CC9-2014-F08E-D461503C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0.1</a:t>
            </a:r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193FF-4B64-0600-773D-8C834950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73265-D3B3-B451-DB60-33A5A053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8399"/>
            <a:ext cx="12192000" cy="2018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25D2F6-E299-491E-FF1A-30796149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06941"/>
            <a:ext cx="12192000" cy="20185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07AD-684B-5F40-D85C-BBB08662B5B0}"/>
              </a:ext>
            </a:extLst>
          </p:cNvPr>
          <p:cNvSpPr/>
          <p:nvPr/>
        </p:nvSpPr>
        <p:spPr>
          <a:xfrm>
            <a:off x="11577587" y="60014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76D135-DD4E-AF2B-243B-169D487B3CD3}"/>
              </a:ext>
            </a:extLst>
          </p:cNvPr>
          <p:cNvSpPr/>
          <p:nvPr/>
        </p:nvSpPr>
        <p:spPr>
          <a:xfrm>
            <a:off x="11577589" y="50870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71BDE3-900D-C378-0B2C-8B481EF31C32}"/>
              </a:ext>
            </a:extLst>
          </p:cNvPr>
          <p:cNvSpPr/>
          <p:nvPr/>
        </p:nvSpPr>
        <p:spPr>
          <a:xfrm>
            <a:off x="11592026" y="332597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1382AE-85F8-4994-5C4C-EB9C73DF993F}"/>
              </a:ext>
            </a:extLst>
          </p:cNvPr>
          <p:cNvSpPr/>
          <p:nvPr/>
        </p:nvSpPr>
        <p:spPr>
          <a:xfrm>
            <a:off x="11593631" y="373023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068F7D-5C38-9912-6987-7E2817260F7E}"/>
              </a:ext>
            </a:extLst>
          </p:cNvPr>
          <p:cNvSpPr/>
          <p:nvPr/>
        </p:nvSpPr>
        <p:spPr>
          <a:xfrm>
            <a:off x="11577589" y="121599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4DD9A9-9EF6-715C-C4EC-85E8441D786C}"/>
              </a:ext>
            </a:extLst>
          </p:cNvPr>
          <p:cNvSpPr/>
          <p:nvPr/>
        </p:nvSpPr>
        <p:spPr>
          <a:xfrm>
            <a:off x="11577589" y="17919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0F84B1-0DCA-7EC2-E521-77944F852769}"/>
              </a:ext>
            </a:extLst>
          </p:cNvPr>
          <p:cNvSpPr/>
          <p:nvPr/>
        </p:nvSpPr>
        <p:spPr>
          <a:xfrm>
            <a:off x="11577587" y="5255102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B516C9-A04C-67BC-7C40-C9B78947625E}"/>
              </a:ext>
            </a:extLst>
          </p:cNvPr>
          <p:cNvSpPr/>
          <p:nvPr/>
        </p:nvSpPr>
        <p:spPr>
          <a:xfrm>
            <a:off x="11577587" y="5832995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</p:spTree>
    <p:extLst>
      <p:ext uri="{BB962C8B-B14F-4D97-AF65-F5344CB8AC3E}">
        <p14:creationId xmlns:p14="http://schemas.microsoft.com/office/powerpoint/2010/main" val="3887271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0.1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B081B-AA6E-E5D4-521D-5959FC6D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BDC290-25EE-7C39-915E-B313CE692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E1868D-DD8C-5C9D-689E-F6A118478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6073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</a:t>
            </a:r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85D3C-AB76-E729-5BBF-4A2745BB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E5F77F-AAE0-F830-798F-3D5CE1E293DF}"/>
              </a:ext>
            </a:extLst>
          </p:cNvPr>
          <p:cNvSpPr/>
          <p:nvPr/>
        </p:nvSpPr>
        <p:spPr>
          <a:xfrm>
            <a:off x="11621198" y="890517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907474-7632-62E0-0B39-A831F122B34D}"/>
              </a:ext>
            </a:extLst>
          </p:cNvPr>
          <p:cNvSpPr/>
          <p:nvPr/>
        </p:nvSpPr>
        <p:spPr>
          <a:xfrm>
            <a:off x="11621196" y="1049118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5C5CF4-6FBC-70A9-470D-547B48AA28B8}"/>
              </a:ext>
            </a:extLst>
          </p:cNvPr>
          <p:cNvSpPr/>
          <p:nvPr/>
        </p:nvSpPr>
        <p:spPr>
          <a:xfrm>
            <a:off x="11621196" y="1134332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25BEE8-27A0-24B7-1917-158D9136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9722"/>
            <a:ext cx="12192000" cy="20185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B540E3-8FC5-BA38-50A7-96838A402ECE}"/>
              </a:ext>
            </a:extLst>
          </p:cNvPr>
          <p:cNvSpPr/>
          <p:nvPr/>
        </p:nvSpPr>
        <p:spPr>
          <a:xfrm>
            <a:off x="257880" y="3359945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AF1F9-80F9-BF33-5024-410B5CFC39C1}"/>
              </a:ext>
            </a:extLst>
          </p:cNvPr>
          <p:cNvSpPr/>
          <p:nvPr/>
        </p:nvSpPr>
        <p:spPr>
          <a:xfrm>
            <a:off x="257880" y="3198302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DD22A4-47F6-03E1-DBFD-A15F8D55348F}"/>
              </a:ext>
            </a:extLst>
          </p:cNvPr>
          <p:cNvSpPr/>
          <p:nvPr/>
        </p:nvSpPr>
        <p:spPr>
          <a:xfrm>
            <a:off x="257880" y="3601801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15D18B-85D4-A0B0-F7D3-EF2606EB8ED6}"/>
              </a:ext>
            </a:extLst>
          </p:cNvPr>
          <p:cNvSpPr/>
          <p:nvPr/>
        </p:nvSpPr>
        <p:spPr>
          <a:xfrm>
            <a:off x="257880" y="3521587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</p:spTree>
    <p:extLst>
      <p:ext uri="{BB962C8B-B14F-4D97-AF65-F5344CB8AC3E}">
        <p14:creationId xmlns:p14="http://schemas.microsoft.com/office/powerpoint/2010/main" val="111426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EBF54-FFB8-0865-9E7B-77E1D57A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8F3C0A-7469-2E5B-5F4A-9FC71084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5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88D0-C597-E55B-D5B8-DBA5E272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A99F4-94F4-7B6E-B437-13672BEA1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5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711D-7747-FF2A-642E-9F431EAB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8AACC-17C2-E085-0285-0AF4F944C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8399"/>
            <a:ext cx="12192000" cy="2018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03B229-8579-334F-730D-7268F60A2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06941"/>
            <a:ext cx="12192000" cy="20185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1BA823-5093-EB93-6FC4-5FEB4DE21DFA}"/>
              </a:ext>
            </a:extLst>
          </p:cNvPr>
          <p:cNvSpPr/>
          <p:nvPr/>
        </p:nvSpPr>
        <p:spPr>
          <a:xfrm>
            <a:off x="11577589" y="121599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601F6C-5629-2262-F214-A38369EFB6C1}"/>
              </a:ext>
            </a:extLst>
          </p:cNvPr>
          <p:cNvSpPr/>
          <p:nvPr/>
        </p:nvSpPr>
        <p:spPr>
          <a:xfrm>
            <a:off x="11577589" y="17919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F99B3-A009-51E9-CE43-602D127A6968}"/>
              </a:ext>
            </a:extLst>
          </p:cNvPr>
          <p:cNvSpPr/>
          <p:nvPr/>
        </p:nvSpPr>
        <p:spPr>
          <a:xfrm>
            <a:off x="11577589" y="106056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92997-00EC-506C-D9E0-9DDE70B7EF31}"/>
              </a:ext>
            </a:extLst>
          </p:cNvPr>
          <p:cNvSpPr/>
          <p:nvPr/>
        </p:nvSpPr>
        <p:spPr>
          <a:xfrm>
            <a:off x="11581514" y="1956498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E5F77F-AAE0-F830-798F-3D5CE1E293DF}"/>
              </a:ext>
            </a:extLst>
          </p:cNvPr>
          <p:cNvSpPr/>
          <p:nvPr/>
        </p:nvSpPr>
        <p:spPr>
          <a:xfrm>
            <a:off x="11592026" y="332597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907474-7632-62E0-0B39-A831F122B34D}"/>
              </a:ext>
            </a:extLst>
          </p:cNvPr>
          <p:cNvSpPr/>
          <p:nvPr/>
        </p:nvSpPr>
        <p:spPr>
          <a:xfrm>
            <a:off x="11593631" y="373023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B540E3-8FC5-BA38-50A7-96838A402ECE}"/>
              </a:ext>
            </a:extLst>
          </p:cNvPr>
          <p:cNvSpPr/>
          <p:nvPr/>
        </p:nvSpPr>
        <p:spPr>
          <a:xfrm>
            <a:off x="11577587" y="60014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5C5CF4-6FBC-70A9-470D-547B48AA28B8}"/>
              </a:ext>
            </a:extLst>
          </p:cNvPr>
          <p:cNvSpPr/>
          <p:nvPr/>
        </p:nvSpPr>
        <p:spPr>
          <a:xfrm>
            <a:off x="11577589" y="50870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AF1F9-80F9-BF33-5024-410B5CFC39C1}"/>
              </a:ext>
            </a:extLst>
          </p:cNvPr>
          <p:cNvSpPr/>
          <p:nvPr/>
        </p:nvSpPr>
        <p:spPr>
          <a:xfrm>
            <a:off x="11577587" y="5255102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DD22A4-47F6-03E1-DBFD-A15F8D55348F}"/>
              </a:ext>
            </a:extLst>
          </p:cNvPr>
          <p:cNvSpPr/>
          <p:nvPr/>
        </p:nvSpPr>
        <p:spPr>
          <a:xfrm>
            <a:off x="11577587" y="5832995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</p:spTree>
    <p:extLst>
      <p:ext uri="{BB962C8B-B14F-4D97-AF65-F5344CB8AC3E}">
        <p14:creationId xmlns:p14="http://schemas.microsoft.com/office/powerpoint/2010/main" val="45037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</a:t>
            </a:r>
            <a:endParaRPr lang="en-SG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B57FA-0E26-1BC9-AF6A-FD192EBDC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FE49BC-C8BE-7D1F-4F13-390CAF72A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6B981D-4EB0-949D-1B4E-4F7A6E4DA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62562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64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10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8BF5E-3FD5-21E3-D3AD-78EC17E3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F82D9A-5F9C-1BD1-F002-B13F7944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8399"/>
            <a:ext cx="12192000" cy="20185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AD77463-2CE5-D31C-562E-466A272F2808}"/>
              </a:ext>
            </a:extLst>
          </p:cNvPr>
          <p:cNvSpPr/>
          <p:nvPr/>
        </p:nvSpPr>
        <p:spPr>
          <a:xfrm>
            <a:off x="11608440" y="891202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6386E-1419-C408-25CB-54B33B7F325B}"/>
              </a:ext>
            </a:extLst>
          </p:cNvPr>
          <p:cNvSpPr/>
          <p:nvPr/>
        </p:nvSpPr>
        <p:spPr>
          <a:xfrm>
            <a:off x="11608440" y="1059699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15ED8-E5B3-97B9-218A-45427DC592BD}"/>
              </a:ext>
            </a:extLst>
          </p:cNvPr>
          <p:cNvSpPr/>
          <p:nvPr/>
        </p:nvSpPr>
        <p:spPr>
          <a:xfrm>
            <a:off x="11608440" y="1138739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B78C7-5163-5C62-97E4-0170BA4D5969}"/>
              </a:ext>
            </a:extLst>
          </p:cNvPr>
          <p:cNvSpPr/>
          <p:nvPr/>
        </p:nvSpPr>
        <p:spPr>
          <a:xfrm>
            <a:off x="257583" y="318465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1E486-65DE-69C6-3BE1-F6BF23437A41}"/>
              </a:ext>
            </a:extLst>
          </p:cNvPr>
          <p:cNvSpPr/>
          <p:nvPr/>
        </p:nvSpPr>
        <p:spPr>
          <a:xfrm>
            <a:off x="257583" y="3593138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8C3F58-30A1-174C-8F2F-FD047723DD1B}"/>
              </a:ext>
            </a:extLst>
          </p:cNvPr>
          <p:cNvSpPr/>
          <p:nvPr/>
        </p:nvSpPr>
        <p:spPr>
          <a:xfrm>
            <a:off x="257583" y="3517459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</p:spTree>
    <p:extLst>
      <p:ext uri="{BB962C8B-B14F-4D97-AF65-F5344CB8AC3E}">
        <p14:creationId xmlns:p14="http://schemas.microsoft.com/office/powerpoint/2010/main" val="64685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10</a:t>
            </a:r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2C7CD-6374-F63D-008D-8517D32E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01BC5-E4F0-F6E6-F4E0-7E1BDA82F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4BCE2-32D5-EFDD-9765-067A92BB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BB23B3-FAF7-A477-92C6-D807BFB5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399"/>
            <a:ext cx="12192000" cy="201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CF639-6FB9-2DF2-FE0F-5F8DD5580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6941"/>
            <a:ext cx="12192000" cy="20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53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10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48ABD-003B-DD20-E14A-907FA7CF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DF02AC-DCB8-9246-120F-EB42B3527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9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10</a:t>
            </a:r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9BC88-9DD0-C7C1-E6F8-3B13E70A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B29CC-2992-2803-7BDD-1FC18DD5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8399"/>
            <a:ext cx="12192000" cy="2018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D40A7-5E90-9F0A-47D6-5B9032576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06941"/>
            <a:ext cx="12192000" cy="20185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0CD4053-CB5E-91F3-9A29-B4F653817C76}"/>
              </a:ext>
            </a:extLst>
          </p:cNvPr>
          <p:cNvSpPr/>
          <p:nvPr/>
        </p:nvSpPr>
        <p:spPr>
          <a:xfrm>
            <a:off x="11577589" y="121599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4C9F38-F331-A783-A3D3-9B24663F0ED8}"/>
              </a:ext>
            </a:extLst>
          </p:cNvPr>
          <p:cNvSpPr/>
          <p:nvPr/>
        </p:nvSpPr>
        <p:spPr>
          <a:xfrm>
            <a:off x="11577589" y="106056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2FE5C-3B39-3F18-8C51-9DDBF0C93EA5}"/>
              </a:ext>
            </a:extLst>
          </p:cNvPr>
          <p:cNvSpPr/>
          <p:nvPr/>
        </p:nvSpPr>
        <p:spPr>
          <a:xfrm>
            <a:off x="11592026" y="332597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B17E10-9A83-E992-82AE-85C38335CA1E}"/>
              </a:ext>
            </a:extLst>
          </p:cNvPr>
          <p:cNvSpPr/>
          <p:nvPr/>
        </p:nvSpPr>
        <p:spPr>
          <a:xfrm>
            <a:off x="11593631" y="373023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6386E-1419-C408-25CB-54B33B7F325B}"/>
              </a:ext>
            </a:extLst>
          </p:cNvPr>
          <p:cNvSpPr/>
          <p:nvPr/>
        </p:nvSpPr>
        <p:spPr>
          <a:xfrm>
            <a:off x="11577587" y="60014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D77463-2CE5-D31C-562E-466A272F2808}"/>
              </a:ext>
            </a:extLst>
          </p:cNvPr>
          <p:cNvSpPr/>
          <p:nvPr/>
        </p:nvSpPr>
        <p:spPr>
          <a:xfrm>
            <a:off x="11577587" y="5832995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</p:spTree>
    <p:extLst>
      <p:ext uri="{BB962C8B-B14F-4D97-AF65-F5344CB8AC3E}">
        <p14:creationId xmlns:p14="http://schemas.microsoft.com/office/powerpoint/2010/main" val="339843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10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A0B41-8735-125E-3F16-FE4D82E4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98FDA-0787-76BC-BFC0-6B4339195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555A5E-1AAC-8B6C-EF90-E4422E775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62562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65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054325E-C743-CA85-F41B-070C56E5B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2815626" cy="636361"/>
          </a:xfrm>
        </p:spPr>
        <p:txBody>
          <a:bodyPr>
            <a:normAutofit/>
          </a:bodyPr>
          <a:lstStyle/>
          <a:p>
            <a:r>
              <a:rPr lang="en-GB" sz="1600" dirty="0"/>
              <a:t>U = 7.6, t^2/U in [0, 10], starting |down, up, up, up&gt;</a:t>
            </a:r>
            <a:endParaRPr lang="en-SG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1CAA25-1BB6-D257-0609-AD61EAFE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0409"/>
            <a:ext cx="12192000" cy="472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8D59763-528A-5E67-0BBD-3E40EBC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2,</a:t>
            </a:r>
            <a:br>
              <a:rPr lang="en-GB" sz="1600" dirty="0"/>
            </a:br>
            <a:r>
              <a:rPr lang="en-GB" sz="1600" dirty="0"/>
              <a:t>U = 7.6, 10, 20</a:t>
            </a:r>
            <a:endParaRPr lang="en-SG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2F5CB2-AB67-1B70-F8C6-ECEAF8BE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8271"/>
            <a:ext cx="12192000" cy="20185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24AF97-6FBA-9A45-17F5-AA35BFAA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1471"/>
            <a:ext cx="12192000" cy="20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02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78353-B371-5A77-6EED-F53FF3C3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D59763-528A-5E67-0BBD-3E40EBCE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2,</a:t>
            </a:r>
            <a:br>
              <a:rPr lang="en-GB" sz="1600" dirty="0"/>
            </a:br>
            <a:r>
              <a:rPr lang="en-GB" sz="1600" dirty="0"/>
              <a:t>U = 1, 7.6, 20</a:t>
            </a:r>
            <a:endParaRPr lang="en-SG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0F2AF1-AEC9-1F9C-F35B-160FCB89A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083BBC-550B-DEDB-5A1E-692B394D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2560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9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3F47A4B-2FA9-09EC-3604-71D58C7F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849"/>
            <a:ext cx="12192000" cy="47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33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0F399-D11F-10B1-D84C-D6BA381F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378"/>
            <a:ext cx="12192000" cy="4687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68A1AD-B19A-61B8-6D6C-4147D228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3143"/>
            <a:ext cx="12192000" cy="48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70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05A09D-DB77-8DC3-4E77-B8D0C4AB6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185"/>
            <a:ext cx="12192000" cy="2018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38BD9B-1068-1FF9-A9DC-80472F298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9730"/>
            <a:ext cx="12192000" cy="2018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F14A8D-6F02-90A6-385C-6DF1022DC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8273"/>
            <a:ext cx="12192000" cy="20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0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0.01</a:t>
            </a:r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9ED90-BF2C-8288-BCA8-A722117E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4BD5A-7E83-0231-E2B4-CC2056E8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8399"/>
            <a:ext cx="12192000" cy="20185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B8CB9B1-E1C8-B54E-84D1-5AFC9F5E8328}"/>
              </a:ext>
            </a:extLst>
          </p:cNvPr>
          <p:cNvSpPr/>
          <p:nvPr/>
        </p:nvSpPr>
        <p:spPr>
          <a:xfrm>
            <a:off x="253391" y="1330686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0F4BE8-35A4-DCAF-47EA-0C6747130AB2}"/>
              </a:ext>
            </a:extLst>
          </p:cNvPr>
          <p:cNvSpPr/>
          <p:nvPr/>
        </p:nvSpPr>
        <p:spPr>
          <a:xfrm>
            <a:off x="253391" y="1166112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B8DF0-05AA-4AF1-201A-D5960C633526}"/>
              </a:ext>
            </a:extLst>
          </p:cNvPr>
          <p:cNvSpPr/>
          <p:nvPr/>
        </p:nvSpPr>
        <p:spPr>
          <a:xfrm>
            <a:off x="253391" y="1579127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7BEBFC-6C3A-F4B6-3207-B7301BABDABE}"/>
              </a:ext>
            </a:extLst>
          </p:cNvPr>
          <p:cNvSpPr/>
          <p:nvPr/>
        </p:nvSpPr>
        <p:spPr>
          <a:xfrm>
            <a:off x="253391" y="1498915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42347-FFB7-67A0-3D19-B22187778E41}"/>
              </a:ext>
            </a:extLst>
          </p:cNvPr>
          <p:cNvSpPr/>
          <p:nvPr/>
        </p:nvSpPr>
        <p:spPr>
          <a:xfrm>
            <a:off x="253391" y="3344777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3E111A-3314-96D8-4090-D06F344ED6F9}"/>
              </a:ext>
            </a:extLst>
          </p:cNvPr>
          <p:cNvSpPr/>
          <p:nvPr/>
        </p:nvSpPr>
        <p:spPr>
          <a:xfrm>
            <a:off x="253391" y="318465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DD8F9F-F7AE-75DF-3AAE-D43374B44E5B}"/>
              </a:ext>
            </a:extLst>
          </p:cNvPr>
          <p:cNvSpPr/>
          <p:nvPr/>
        </p:nvSpPr>
        <p:spPr>
          <a:xfrm>
            <a:off x="253390" y="3597669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87DFF3-1B38-52FE-C605-0B22A022DFCD}"/>
              </a:ext>
            </a:extLst>
          </p:cNvPr>
          <p:cNvSpPr/>
          <p:nvPr/>
        </p:nvSpPr>
        <p:spPr>
          <a:xfrm>
            <a:off x="253390" y="3512928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</p:spTree>
    <p:extLst>
      <p:ext uri="{BB962C8B-B14F-4D97-AF65-F5344CB8AC3E}">
        <p14:creationId xmlns:p14="http://schemas.microsoft.com/office/powerpoint/2010/main" val="121134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0.01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A6754-434B-0C40-D8C6-1DDB602C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569856"/>
            <a:ext cx="12192000" cy="2095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54BB1-3D40-4979-2805-4A961E1B8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5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0.01</a:t>
            </a:r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015E9-F294-21A2-15CA-691DB13A9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F8187-F075-C55F-0B0B-300681007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0.01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03264-A22B-3574-6A49-CFA30CE92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8A248B-FF30-EB5A-4D81-F1EB11BA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4" y="2588399"/>
            <a:ext cx="12192000" cy="2018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FC2810-092E-A7B1-E068-869D03E70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06941"/>
            <a:ext cx="12192000" cy="20185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8DBBB9-39AC-3898-1922-00ACBA4BD9E9}"/>
              </a:ext>
            </a:extLst>
          </p:cNvPr>
          <p:cNvSpPr/>
          <p:nvPr/>
        </p:nvSpPr>
        <p:spPr>
          <a:xfrm>
            <a:off x="11577589" y="121599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77A4A-503B-0E63-C8CA-B0024B9B6195}"/>
              </a:ext>
            </a:extLst>
          </p:cNvPr>
          <p:cNvSpPr/>
          <p:nvPr/>
        </p:nvSpPr>
        <p:spPr>
          <a:xfrm>
            <a:off x="11577589" y="17919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D5C6F-2EBD-A6FD-C85D-F913AE5F3155}"/>
              </a:ext>
            </a:extLst>
          </p:cNvPr>
          <p:cNvSpPr/>
          <p:nvPr/>
        </p:nvSpPr>
        <p:spPr>
          <a:xfrm>
            <a:off x="11592026" y="332597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9F149-E3F4-3C39-2320-A118430CCC91}"/>
              </a:ext>
            </a:extLst>
          </p:cNvPr>
          <p:cNvSpPr/>
          <p:nvPr/>
        </p:nvSpPr>
        <p:spPr>
          <a:xfrm>
            <a:off x="11593631" y="373023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0F930-04DC-A649-C6C5-7F6ADFF678BC}"/>
              </a:ext>
            </a:extLst>
          </p:cNvPr>
          <p:cNvSpPr/>
          <p:nvPr/>
        </p:nvSpPr>
        <p:spPr>
          <a:xfrm>
            <a:off x="11577589" y="50870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8CB9B1-E1C8-B54E-84D1-5AFC9F5E8328}"/>
              </a:ext>
            </a:extLst>
          </p:cNvPr>
          <p:cNvSpPr/>
          <p:nvPr/>
        </p:nvSpPr>
        <p:spPr>
          <a:xfrm>
            <a:off x="11577587" y="600140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</p:spTree>
    <p:extLst>
      <p:ext uri="{BB962C8B-B14F-4D97-AF65-F5344CB8AC3E}">
        <p14:creationId xmlns:p14="http://schemas.microsoft.com/office/powerpoint/2010/main" val="264571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0.01</a:t>
            </a:r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EFAF1-BE88-43DA-A200-4A6A0955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648F6-2D1D-B8EF-25D1-6110C6CD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1C0CE-A5FE-87AD-4586-9F5294E13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6073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5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0.1</a:t>
            </a:r>
            <a:endParaRPr lang="en-SG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3F2B4-CEDE-87DE-2F1A-B5AA2585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5"/>
            <a:ext cx="12192000" cy="2018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ACFA48-9998-5C87-A853-984CA0D0B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8399"/>
            <a:ext cx="12192000" cy="20185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07AD-684B-5F40-D85C-BBB08662B5B0}"/>
              </a:ext>
            </a:extLst>
          </p:cNvPr>
          <p:cNvSpPr/>
          <p:nvPr/>
        </p:nvSpPr>
        <p:spPr>
          <a:xfrm>
            <a:off x="11616520" y="894014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EEEF7F-F9CF-367A-2C2F-8A90483EE5F6}"/>
              </a:ext>
            </a:extLst>
          </p:cNvPr>
          <p:cNvSpPr/>
          <p:nvPr/>
        </p:nvSpPr>
        <p:spPr>
          <a:xfrm>
            <a:off x="11616520" y="732515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C3578F-FE10-249E-E241-883CC658575D}"/>
              </a:ext>
            </a:extLst>
          </p:cNvPr>
          <p:cNvSpPr/>
          <p:nvPr/>
        </p:nvSpPr>
        <p:spPr>
          <a:xfrm>
            <a:off x="11616520" y="1055513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66934-6E91-7237-B42E-5AF510BEAF05}"/>
              </a:ext>
            </a:extLst>
          </p:cNvPr>
          <p:cNvSpPr/>
          <p:nvPr/>
        </p:nvSpPr>
        <p:spPr>
          <a:xfrm>
            <a:off x="11616518" y="1136800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D7B2FA-1BE5-11F4-F2EC-B5A929BD80CE}"/>
              </a:ext>
            </a:extLst>
          </p:cNvPr>
          <p:cNvSpPr/>
          <p:nvPr/>
        </p:nvSpPr>
        <p:spPr>
          <a:xfrm>
            <a:off x="11616517" y="2902681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A6B0D8-29F4-8ED2-7AC8-1105F90887E9}"/>
              </a:ext>
            </a:extLst>
          </p:cNvPr>
          <p:cNvSpPr/>
          <p:nvPr/>
        </p:nvSpPr>
        <p:spPr>
          <a:xfrm>
            <a:off x="11616517" y="2822469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CA55F-3DA3-9752-34FF-9C043BA3E89A}"/>
              </a:ext>
            </a:extLst>
          </p:cNvPr>
          <p:cNvSpPr/>
          <p:nvPr/>
        </p:nvSpPr>
        <p:spPr>
          <a:xfrm>
            <a:off x="11616517" y="3157010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8DCF99-CD4B-0C43-728D-54F8E244DD32}"/>
              </a:ext>
            </a:extLst>
          </p:cNvPr>
          <p:cNvSpPr/>
          <p:nvPr/>
        </p:nvSpPr>
        <p:spPr>
          <a:xfrm>
            <a:off x="11616515" y="3074055"/>
            <a:ext cx="526181" cy="8021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1"/>
          </a:p>
        </p:txBody>
      </p:sp>
    </p:spTree>
    <p:extLst>
      <p:ext uri="{BB962C8B-B14F-4D97-AF65-F5344CB8AC3E}">
        <p14:creationId xmlns:p14="http://schemas.microsoft.com/office/powerpoint/2010/main" val="15086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9292-0727-6DC9-AF8B-FD2652D7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66505"/>
            <a:ext cx="1491342" cy="636361"/>
          </a:xfrm>
        </p:spPr>
        <p:txBody>
          <a:bodyPr>
            <a:normAutofit/>
          </a:bodyPr>
          <a:lstStyle/>
          <a:p>
            <a:r>
              <a:rPr lang="en-GB" sz="1600" dirty="0"/>
              <a:t>t^2 / U = 0.1</a:t>
            </a:r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36973-0FFB-3E2A-7ACB-1C3A157A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856"/>
            <a:ext cx="12192000" cy="2095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744B1-7881-25F7-31A9-A88E272E1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296"/>
            <a:ext cx="12192000" cy="20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5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14377</TotalTime>
  <Words>233</Words>
  <Application>Microsoft Office PowerPoint</Application>
  <PresentationFormat>Widescreen</PresentationFormat>
  <Paragraphs>47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t^2 / U = 0</vt:lpstr>
      <vt:lpstr>t^2 / U = 0</vt:lpstr>
      <vt:lpstr>t^2 / U = 0.01</vt:lpstr>
      <vt:lpstr>t^2 / U = 0.01</vt:lpstr>
      <vt:lpstr>t^2 / U = 0.01</vt:lpstr>
      <vt:lpstr>t^2 / U = 0.01</vt:lpstr>
      <vt:lpstr>t^2 / U = 0.01</vt:lpstr>
      <vt:lpstr>t^2 / U = 0.1</vt:lpstr>
      <vt:lpstr>t^2 / U = 0.1</vt:lpstr>
      <vt:lpstr>t^2 / U = 0.1</vt:lpstr>
      <vt:lpstr>t^2 / U = 0.1</vt:lpstr>
      <vt:lpstr>t^2 / U = 0.1</vt:lpstr>
      <vt:lpstr>t^2 / U = 1</vt:lpstr>
      <vt:lpstr>t^2 / U = 1</vt:lpstr>
      <vt:lpstr>t^2 / U = 1</vt:lpstr>
      <vt:lpstr>t^2 / U = 1</vt:lpstr>
      <vt:lpstr>t^2 / U = 1</vt:lpstr>
      <vt:lpstr>t^2 / U = 10</vt:lpstr>
      <vt:lpstr>t^2 / U = 10</vt:lpstr>
      <vt:lpstr>t^2 / U = 10</vt:lpstr>
      <vt:lpstr>t^2 / U = 10</vt:lpstr>
      <vt:lpstr>t^2 / U = 10</vt:lpstr>
      <vt:lpstr>U = 7.6, t^2/U in [0, 10], starting |down, up, up, up&gt;</vt:lpstr>
      <vt:lpstr>t^2 / U = 2, U = 7.6, 10, 20</vt:lpstr>
      <vt:lpstr>t^2 / U = 2, U = 1, 7.6, 20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Divye Baid</dc:creator>
  <cp:lastModifiedBy>Divye Baid</cp:lastModifiedBy>
  <cp:revision>1</cp:revision>
  <dcterms:created xsi:type="dcterms:W3CDTF">2024-07-31T12:23:52Z</dcterms:created>
  <dcterms:modified xsi:type="dcterms:W3CDTF">2025-04-22T11:47:42Z</dcterms:modified>
</cp:coreProperties>
</file>